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69" r:id="rId15"/>
    <p:sldId id="270" r:id="rId16"/>
    <p:sldId id="274" r:id="rId17"/>
    <p:sldId id="273" r:id="rId18"/>
    <p:sldId id="271" r:id="rId19"/>
    <p:sldId id="275" r:id="rId20"/>
  </p:sldIdLst>
  <p:sldSz cx="9144000" cy="5143500" type="screen16x9"/>
  <p:notesSz cx="9144000" cy="5143500"/>
  <p:embeddedFontLst>
    <p:embeddedFont>
      <p:font typeface="Titillium Web" panose="020B0604020202020204" charset="0"/>
      <p:regular r:id="rId22"/>
      <p:bold r:id="rId23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746" y="2387892"/>
            <a:ext cx="4660298" cy="1682154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752" y="4148366"/>
            <a:ext cx="4660296" cy="4045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marL="0" lvl="0" indent="0" algn="l">
              <a:buNone/>
              <a:defRPr lang="en-US" sz="2000" b="1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Oval 8"/>
          <p:cNvSpPr/>
          <p:nvPr/>
        </p:nvSpPr>
        <p:spPr>
          <a:xfrm>
            <a:off x="4858655" y="502253"/>
            <a:ext cx="459317" cy="459317"/>
          </a:xfrm>
          <a:prstGeom prst="ellipse">
            <a:avLst/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Oval 9"/>
          <p:cNvSpPr/>
          <p:nvPr/>
        </p:nvSpPr>
        <p:spPr>
          <a:xfrm>
            <a:off x="5172820" y="2243668"/>
            <a:ext cx="991815" cy="991809"/>
          </a:xfrm>
          <a:prstGeom prst="ellipse">
            <a:avLst/>
          </a:prstGeom>
          <a:noFill/>
          <a:ln w="76200">
            <a:solidFill>
              <a:schemeClr val="accent1">
                <a:alpha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Arc 10"/>
          <p:cNvSpPr/>
          <p:nvPr/>
        </p:nvSpPr>
        <p:spPr>
          <a:xfrm>
            <a:off x="7781792" y="312964"/>
            <a:ext cx="1682753" cy="1682741"/>
          </a:xfrm>
          <a:prstGeom prst="arc">
            <a:avLst>
              <a:gd name="adj1" fmla="val 2576641"/>
              <a:gd name="adj2" fmla="val 19130638"/>
            </a:avLst>
          </a:prstGeom>
          <a:noFill/>
          <a:ln w="254000">
            <a:solidFill>
              <a:schemeClr val="accent2">
                <a:alpha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Arc 11"/>
          <p:cNvSpPr/>
          <p:nvPr/>
        </p:nvSpPr>
        <p:spPr>
          <a:xfrm>
            <a:off x="6603942" y="4547810"/>
            <a:ext cx="2686143" cy="2686118"/>
          </a:xfrm>
          <a:prstGeom prst="arc">
            <a:avLst>
              <a:gd name="adj1" fmla="val 12746482"/>
              <a:gd name="adj2" fmla="val 19649400"/>
            </a:avLst>
          </a:prstGeom>
          <a:noFill/>
          <a:ln w="508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Arc 12"/>
          <p:cNvSpPr/>
          <p:nvPr/>
        </p:nvSpPr>
        <p:spPr>
          <a:xfrm>
            <a:off x="5655423" y="4016570"/>
            <a:ext cx="1801279" cy="1801262"/>
          </a:xfrm>
          <a:prstGeom prst="arc">
            <a:avLst>
              <a:gd name="adj1" fmla="val 9718591"/>
              <a:gd name="adj2" fmla="val 1134132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Oval 14"/>
          <p:cNvSpPr/>
          <p:nvPr/>
        </p:nvSpPr>
        <p:spPr>
          <a:xfrm>
            <a:off x="7904223" y="3205238"/>
            <a:ext cx="796800" cy="796792"/>
          </a:xfrm>
          <a:prstGeom prst="ellipse">
            <a:avLst/>
          </a:prstGeom>
          <a:noFill/>
          <a:ln w="3048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4"/>
          <p:cNvSpPr/>
          <p:nvPr/>
        </p:nvSpPr>
        <p:spPr>
          <a:xfrm>
            <a:off x="4876800" y="4269977"/>
            <a:ext cx="620803" cy="620795"/>
          </a:xfrm>
          <a:prstGeom prst="ellipse">
            <a:avLst/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3" name="Arc 25"/>
          <p:cNvSpPr/>
          <p:nvPr/>
        </p:nvSpPr>
        <p:spPr>
          <a:xfrm>
            <a:off x="6019800" y="2800350"/>
            <a:ext cx="4960072" cy="4960024"/>
          </a:xfrm>
          <a:prstGeom prst="arc">
            <a:avLst>
              <a:gd name="adj1" fmla="val 10934534"/>
              <a:gd name="adj2" fmla="val 17186360"/>
            </a:avLst>
          </a:prstGeom>
          <a:noFill/>
          <a:ln w="1524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4" name="Oval 26"/>
          <p:cNvSpPr/>
          <p:nvPr/>
        </p:nvSpPr>
        <p:spPr>
          <a:xfrm>
            <a:off x="381000" y="3988414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Arc 11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577596"/>
              <a:gd name="adj2" fmla="val 11149111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Arc 12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572922"/>
              <a:gd name="adj2" fmla="val 12898409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7" name="Oval 13"/>
          <p:cNvSpPr/>
          <p:nvPr/>
        </p:nvSpPr>
        <p:spPr>
          <a:xfrm>
            <a:off x="7871841" y="1077418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426961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idx="2"/>
          </p:nvPr>
        </p:nvSpPr>
        <p:spPr>
          <a:xfrm>
            <a:off x="426961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type="body" idx="3"/>
          </p:nvPr>
        </p:nvSpPr>
        <p:spPr>
          <a:xfrm>
            <a:off x="3447124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7"/>
          <p:cNvSpPr>
            <a:spLocks noGrp="1"/>
          </p:cNvSpPr>
          <p:nvPr>
            <p:ph type="pic" idx="4"/>
          </p:nvPr>
        </p:nvSpPr>
        <p:spPr>
          <a:xfrm>
            <a:off x="3447124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idx="5"/>
          </p:nvPr>
        </p:nvSpPr>
        <p:spPr>
          <a:xfrm>
            <a:off x="6467286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7"/>
          <p:cNvSpPr>
            <a:spLocks noGrp="1"/>
          </p:cNvSpPr>
          <p:nvPr>
            <p:ph type="pic" idx="6"/>
          </p:nvPr>
        </p:nvSpPr>
        <p:spPr>
          <a:xfrm>
            <a:off x="6467286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5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16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17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 dirty="0"/>
              <a:t>&lt;#&gt;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3"/>
          <p:cNvSpPr/>
          <p:nvPr/>
        </p:nvSpPr>
        <p:spPr>
          <a:xfrm>
            <a:off x="3124200" y="3105150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3" name="Oval 22"/>
          <p:cNvSpPr/>
          <p:nvPr/>
        </p:nvSpPr>
        <p:spPr>
          <a:xfrm>
            <a:off x="8363000" y="2719175"/>
            <a:ext cx="648613" cy="648612"/>
          </a:xfrm>
          <a:prstGeom prst="ellipse">
            <a:avLst/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4" name="Arc 27"/>
          <p:cNvSpPr/>
          <p:nvPr/>
        </p:nvSpPr>
        <p:spPr>
          <a:xfrm>
            <a:off x="6779178" y="-2305050"/>
            <a:ext cx="4960072" cy="4960024"/>
          </a:xfrm>
          <a:prstGeom prst="arc">
            <a:avLst>
              <a:gd name="adj1" fmla="val 5507982"/>
              <a:gd name="adj2" fmla="val 11071343"/>
            </a:avLst>
          </a:prstGeom>
          <a:noFill/>
          <a:ln w="762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Arc 28"/>
          <p:cNvSpPr/>
          <p:nvPr/>
        </p:nvSpPr>
        <p:spPr>
          <a:xfrm>
            <a:off x="7772400" y="336216"/>
            <a:ext cx="2528904" cy="2528877"/>
          </a:xfrm>
          <a:prstGeom prst="arc">
            <a:avLst>
              <a:gd name="adj1" fmla="val 5009814"/>
              <a:gd name="adj2" fmla="val 16614095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Oval 29"/>
          <p:cNvSpPr/>
          <p:nvPr/>
        </p:nvSpPr>
        <p:spPr>
          <a:xfrm>
            <a:off x="5486400" y="3367788"/>
            <a:ext cx="727228" cy="727218"/>
          </a:xfrm>
          <a:prstGeom prst="ellipse">
            <a:avLst/>
          </a:prstGeom>
          <a:noFill/>
          <a:ln w="2540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7"/>
          <p:cNvSpPr>
            <a:spLocks noGrp="1"/>
          </p:cNvSpPr>
          <p:nvPr>
            <p:ph type="pic" idx="1"/>
          </p:nvPr>
        </p:nvSpPr>
        <p:spPr>
          <a:xfrm>
            <a:off x="426961" y="1962150"/>
            <a:ext cx="2743200" cy="27432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9" name="Picture Placeholder 17"/>
          <p:cNvSpPr>
            <a:spLocks noGrp="1"/>
          </p:cNvSpPr>
          <p:nvPr>
            <p:ph type="pic" idx="2"/>
          </p:nvPr>
        </p:nvSpPr>
        <p:spPr>
          <a:xfrm>
            <a:off x="3200400" y="1962150"/>
            <a:ext cx="1524000" cy="15240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idx="3"/>
          </p:nvPr>
        </p:nvSpPr>
        <p:spPr>
          <a:xfrm>
            <a:off x="4267200" y="3181350"/>
            <a:ext cx="1524000" cy="15240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1" name="Picture Placeholder 17"/>
          <p:cNvSpPr>
            <a:spLocks noGrp="1"/>
          </p:cNvSpPr>
          <p:nvPr>
            <p:ph type="pic" idx="4"/>
          </p:nvPr>
        </p:nvSpPr>
        <p:spPr>
          <a:xfrm>
            <a:off x="5867400" y="1962150"/>
            <a:ext cx="2743200" cy="27432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12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13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 dirty="0"/>
              <a:t>&lt;#&gt;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6350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62" y="1777999"/>
            <a:ext cx="6769705" cy="289681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>
              <a:defRPr lang="en-US" dirty="0">
                <a:latin typeface="+mn-lt"/>
              </a:defRPr>
            </a:lvl1pPr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Titillium Web"/>
              <a:buChar char="o"/>
            </a:pPr>
            <a:r>
              <a:rPr lang="en-US" dirty="0"/>
              <a:t>Second level</a:t>
            </a:r>
          </a:p>
          <a:p>
            <a:pPr lvl="2">
              <a:buFont typeface="Titillium Web"/>
              <a:buChar char="o"/>
            </a:pPr>
            <a:r>
              <a:rPr lang="en-US" dirty="0"/>
              <a:t>Third level</a:t>
            </a:r>
          </a:p>
          <a:p>
            <a:pPr lvl="3">
              <a:buFont typeface="Titillium Web"/>
              <a:buChar char="o"/>
            </a:pPr>
            <a:r>
              <a:rPr lang="en-US" dirty="0"/>
              <a:t>Fourth level</a:t>
            </a:r>
          </a:p>
          <a:p>
            <a:pPr lvl="4">
              <a:buFont typeface="Titillium Web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4" name="Arc 8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601003"/>
              <a:gd name="adj2" fmla="val 11166498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Oval 9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Arc 10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698826"/>
              <a:gd name="adj2" fmla="val 12889151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 dirty="0"/>
              <a:t>&lt;#&gt;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74" y="595835"/>
            <a:ext cx="6063116" cy="2917824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200" i="0" cap="none" dirty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980" y="3540742"/>
            <a:ext cx="6063114" cy="535345"/>
          </a:xfrm>
          <a:prstGeom prst="rect">
            <a:avLst/>
          </a:prstGeom>
        </p:spPr>
        <p:txBody>
          <a:bodyPr vert="horz" rtlCol="0" anchor="t"/>
          <a:lstStyle>
            <a:lvl1pPr marL="0" lvl="0" indent="0">
              <a:lnSpc>
                <a:spcPct val="100000"/>
              </a:lnSpc>
              <a:spcBef>
                <a:spcPts val="0"/>
              </a:spcBef>
              <a:buNone/>
              <a:defRPr lang="en-US" sz="2000" b="1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18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lang="en-US" sz="16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Arc 8"/>
          <p:cNvSpPr/>
          <p:nvPr/>
        </p:nvSpPr>
        <p:spPr>
          <a:xfrm>
            <a:off x="8211149" y="-106742"/>
            <a:ext cx="648613" cy="648612"/>
          </a:xfrm>
          <a:prstGeom prst="arc">
            <a:avLst>
              <a:gd name="adj1" fmla="val 17981568"/>
              <a:gd name="adj2" fmla="val 14115217"/>
            </a:avLst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Arc 9"/>
          <p:cNvSpPr/>
          <p:nvPr/>
        </p:nvSpPr>
        <p:spPr>
          <a:xfrm>
            <a:off x="7595745" y="1239764"/>
            <a:ext cx="4960072" cy="4960024"/>
          </a:xfrm>
          <a:prstGeom prst="arc">
            <a:avLst>
              <a:gd name="adj1" fmla="val 8564242"/>
              <a:gd name="adj2" fmla="val 14997663"/>
            </a:avLst>
          </a:prstGeom>
          <a:noFill/>
          <a:ln w="762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Arc 10"/>
          <p:cNvSpPr/>
          <p:nvPr/>
        </p:nvSpPr>
        <p:spPr>
          <a:xfrm>
            <a:off x="6966812" y="266092"/>
            <a:ext cx="2528904" cy="2528877"/>
          </a:xfrm>
          <a:prstGeom prst="arc">
            <a:avLst>
              <a:gd name="adj1" fmla="val 2303716"/>
              <a:gd name="adj2" fmla="val 19273932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7" name="Oval 11"/>
          <p:cNvSpPr/>
          <p:nvPr/>
        </p:nvSpPr>
        <p:spPr>
          <a:xfrm>
            <a:off x="7249583" y="4104833"/>
            <a:ext cx="727228" cy="727218"/>
          </a:xfrm>
          <a:prstGeom prst="ellipse">
            <a:avLst/>
          </a:prstGeom>
          <a:noFill/>
          <a:ln w="2540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2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616652"/>
              <a:gd name="adj2" fmla="val 11074055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3" name="Arc 13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456260"/>
              <a:gd name="adj2" fmla="val 13111335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962" y="599079"/>
            <a:ext cx="4338562" cy="110030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 dirty="0"/>
              <a:t>&lt;#&gt;</a:t>
            </a:r>
          </a:p>
        </p:txBody>
      </p:sp>
      <p:sp>
        <p:nvSpPr>
          <p:cNvPr id="8" name="Oval 19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9874" y="2114550"/>
            <a:ext cx="4065926" cy="21336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"/>
          </p:nvPr>
        </p:nvSpPr>
        <p:spPr>
          <a:xfrm>
            <a:off x="4724400" y="2114550"/>
            <a:ext cx="4065926" cy="21336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/>
          </p:nvPr>
        </p:nvSpPr>
        <p:spPr>
          <a:xfrm>
            <a:off x="426960" y="1774278"/>
            <a:ext cx="3230640" cy="492672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800" b="1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Arc 11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507087"/>
              <a:gd name="adj2" fmla="val 11088393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4" name="Arc 12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492636"/>
              <a:gd name="adj2" fmla="val 12829183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Oval 13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 dirty="0"/>
              <a:t>&lt;#&gt;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idx="1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2"/>
          </p:nvPr>
        </p:nvSpPr>
        <p:spPr>
          <a:xfrm>
            <a:off x="3962400" y="1774278"/>
            <a:ext cx="3234266" cy="492672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800" b="1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3"/>
          </p:nvPr>
        </p:nvSpPr>
        <p:spPr>
          <a:xfrm>
            <a:off x="426962" y="2343150"/>
            <a:ext cx="3230638" cy="24384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"/>
          </p:nvPr>
        </p:nvSpPr>
        <p:spPr>
          <a:xfrm>
            <a:off x="3966027" y="2343150"/>
            <a:ext cx="3230638" cy="2438400"/>
          </a:xfrm>
          <a:prstGeom prst="rect">
            <a:avLst/>
          </a:prstGeom>
        </p:spPr>
        <p:txBody>
          <a:bodyPr vert="horz" tIns="93600" rtlCol="0"/>
          <a:lstStyle>
            <a:lvl1pPr marL="342900" lvl="0" indent="-342900">
              <a:buSzPct val="125000"/>
              <a:buFont typeface="Arial"/>
              <a:buChar char="•"/>
              <a:defRPr lang="en-US" sz="20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742950" lvl="1" indent="-285750">
              <a:buFont typeface="Courier New"/>
              <a:buChar char="o"/>
              <a:defRPr lang="en-US" sz="18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1143000" lvl="2" indent="-228600">
              <a:buFont typeface="Courier New"/>
              <a:buChar char="o"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600200" lvl="3" indent="-228600">
              <a:buFont typeface="Courier New"/>
              <a:buChar char="o"/>
              <a:defRPr lang="en-US" sz="14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2057400" lvl="4" indent="-228600">
              <a:buFont typeface="Courier New"/>
              <a:buChar char="o"/>
              <a:defRPr lang="en-US" sz="12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 dirty="0"/>
              <a:t>&lt;#&gt;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8329990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Arc 9"/>
          <p:cNvSpPr/>
          <p:nvPr/>
        </p:nvSpPr>
        <p:spPr>
          <a:xfrm>
            <a:off x="8702523" y="3949589"/>
            <a:ext cx="1487714" cy="1487698"/>
          </a:xfrm>
          <a:prstGeom prst="arc">
            <a:avLst>
              <a:gd name="adj1" fmla="val 8054149"/>
              <a:gd name="adj2" fmla="val 15007134"/>
            </a:avLst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7" name="Arc 10"/>
          <p:cNvSpPr/>
          <p:nvPr/>
        </p:nvSpPr>
        <p:spPr>
          <a:xfrm>
            <a:off x="5182746" y="4420811"/>
            <a:ext cx="4960072" cy="4960024"/>
          </a:xfrm>
          <a:prstGeom prst="arc">
            <a:avLst>
              <a:gd name="adj1" fmla="val 13376898"/>
              <a:gd name="adj2" fmla="val 18525276"/>
            </a:avLst>
          </a:prstGeom>
          <a:noFill/>
          <a:ln w="762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8" name="Oval 11"/>
          <p:cNvSpPr/>
          <p:nvPr/>
        </p:nvSpPr>
        <p:spPr>
          <a:xfrm>
            <a:off x="5891882" y="4680868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 dirty="0"/>
              <a:t>&lt;#&gt;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3"/>
          <p:cNvSpPr/>
          <p:nvPr/>
        </p:nvSpPr>
        <p:spPr>
          <a:xfrm>
            <a:off x="8702523" y="3949589"/>
            <a:ext cx="1487714" cy="1487698"/>
          </a:xfrm>
          <a:prstGeom prst="arc">
            <a:avLst>
              <a:gd name="adj1" fmla="val 8100022"/>
              <a:gd name="adj2" fmla="val 15123986"/>
            </a:avLst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/>
          </p:nvPr>
        </p:nvSpPr>
        <p:spPr>
          <a:xfrm>
            <a:off x="426964" y="1590524"/>
            <a:ext cx="3038322" cy="2211861"/>
          </a:xfrm>
          <a:prstGeom prst="rect">
            <a:avLst/>
          </a:prstGeom>
        </p:spPr>
        <p:txBody>
          <a:bodyPr vert="horz" tIns="93600" rtlCol="0">
            <a:normAutofit/>
          </a:bodyPr>
          <a:lstStyle>
            <a:lvl1pPr marL="0" lvl="0" indent="0">
              <a:buNone/>
              <a:defRPr lang="en-US" sz="18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1200" dirty="0"/>
            </a:lvl2pPr>
            <a:lvl3pPr marL="914400" lvl="2" indent="0">
              <a:buNone/>
              <a:defRPr lang="en-US" sz="1000" dirty="0"/>
            </a:lvl3pPr>
            <a:lvl4pPr marL="1371600" lvl="3" indent="0">
              <a:buNone/>
              <a:defRPr lang="en-US" sz="900" dirty="0"/>
            </a:lvl4pPr>
            <a:lvl5pPr marL="1828800" lvl="4" indent="0">
              <a:buNone/>
              <a:defRPr lang="en-US" sz="900" dirty="0"/>
            </a:lvl5pPr>
            <a:lvl6pPr marL="2286000" lvl="5" indent="0">
              <a:buNone/>
              <a:defRPr lang="en-US" sz="900" dirty="0"/>
            </a:lvl6pPr>
            <a:lvl7pPr marL="2743200" lvl="6" indent="0">
              <a:buNone/>
              <a:defRPr lang="en-US" sz="900" dirty="0"/>
            </a:lvl7pPr>
            <a:lvl8pPr marL="3200400" lvl="7" indent="0">
              <a:buNone/>
              <a:defRPr lang="en-US" sz="900" dirty="0"/>
            </a:lvl8pPr>
            <a:lvl9pPr marL="3657600" lvl="8" indent="0">
              <a:buNone/>
              <a:defRPr lang="en-US" sz="900" dirty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Arc 16"/>
          <p:cNvSpPr/>
          <p:nvPr/>
        </p:nvSpPr>
        <p:spPr>
          <a:xfrm>
            <a:off x="5182746" y="4420811"/>
            <a:ext cx="4960072" cy="4960024"/>
          </a:xfrm>
          <a:prstGeom prst="arc">
            <a:avLst>
              <a:gd name="adj1" fmla="val 13378274"/>
              <a:gd name="adj2" fmla="val 18493132"/>
            </a:avLst>
          </a:prstGeom>
          <a:noFill/>
          <a:ln w="762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5" name="Oval 17"/>
          <p:cNvSpPr/>
          <p:nvPr/>
        </p:nvSpPr>
        <p:spPr>
          <a:xfrm>
            <a:off x="5891882" y="4680868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1"/>
          </p:nvPr>
        </p:nvSpPr>
        <p:spPr>
          <a:xfrm>
            <a:off x="426962" y="599079"/>
            <a:ext cx="3038324" cy="943063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"/>
          </p:nvPr>
        </p:nvSpPr>
        <p:spPr>
          <a:xfrm>
            <a:off x="3567426" y="590550"/>
            <a:ext cx="5135097" cy="32004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7"/>
          <p:cNvSpPr/>
          <p:nvPr/>
        </p:nvSpPr>
        <p:spPr>
          <a:xfrm>
            <a:off x="-388559" y="264603"/>
            <a:ext cx="1350130" cy="1350103"/>
          </a:xfrm>
          <a:prstGeom prst="arc">
            <a:avLst>
              <a:gd name="adj1" fmla="val 14284001"/>
              <a:gd name="adj2" fmla="val 7245957"/>
            </a:avLst>
          </a:prstGeom>
          <a:noFill/>
          <a:ln w="1778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Titillium Web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55408" y="593725"/>
            <a:ext cx="3940640" cy="3264656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400" i="0" dirty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4" name="Text Placeholder 17"/>
          <p:cNvSpPr>
            <a:spLocks noGrp="1"/>
          </p:cNvSpPr>
          <p:nvPr>
            <p:ph type="body" idx="1"/>
          </p:nvPr>
        </p:nvSpPr>
        <p:spPr>
          <a:xfrm>
            <a:off x="4953525" y="3943350"/>
            <a:ext cx="3942232" cy="368598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4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17"/>
          <p:cNvSpPr>
            <a:spLocks noGrp="1"/>
          </p:cNvSpPr>
          <p:nvPr>
            <p:ph type="pic" idx="2"/>
          </p:nvPr>
        </p:nvSpPr>
        <p:spPr>
          <a:xfrm>
            <a:off x="152400" y="326976"/>
            <a:ext cx="4505514" cy="45055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 dirty="0"/>
              <a:t>Picture</a:t>
            </a:r>
          </a:p>
        </p:txBody>
      </p:sp>
      <p:sp>
        <p:nvSpPr>
          <p:cNvPr id="6" name="Oval 12"/>
          <p:cNvSpPr/>
          <p:nvPr/>
        </p:nvSpPr>
        <p:spPr>
          <a:xfrm>
            <a:off x="3719310" y="4215185"/>
            <a:ext cx="489832" cy="489829"/>
          </a:xfrm>
          <a:prstGeom prst="ellipse">
            <a:avLst/>
          </a:prstGeom>
          <a:noFill/>
          <a:ln w="2286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9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6"/>
          <p:cNvSpPr>
            <a:spLocks noGrp="1"/>
          </p:cNvSpPr>
          <p:nvPr>
            <p:ph type="dt" sz="half" idx="2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/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lvl="0" algn="ctr" rtl="0">
        <a:spcBef>
          <a:spcPct val="0"/>
        </a:spcBef>
        <a:buNone/>
        <a:defRPr lang="en-US" sz="3600" i="0" dirty="0">
          <a:solidFill>
            <a:schemeClr val="tx1">
              <a:lumMod val="65000"/>
              <a:lumOff val="35000"/>
            </a:schemeClr>
          </a:solidFill>
          <a:latin typeface="+mn-lt"/>
        </a:defRPr>
      </a:lvl1pPr>
    </p:titleStyle>
    <p:bodyStyle>
      <a:lvl1pPr marL="342900" lvl="0" indent="-342900" algn="l" rtl="0">
        <a:spcBef>
          <a:spcPct val="20000"/>
        </a:spcBef>
        <a:buFont typeface="Arial"/>
        <a:buChar char="•"/>
        <a:defRPr lang="en-US" sz="2000" i="0" dirty="0">
          <a:solidFill>
            <a:schemeClr val="bg1">
              <a:lumMod val="65000"/>
            </a:schemeClr>
          </a:solidFill>
          <a:latin typeface="+mn-lt"/>
        </a:defRPr>
      </a:lvl1pPr>
      <a:lvl2pPr marL="742950" lvl="1" indent="-285750" algn="l" rtl="0">
        <a:spcBef>
          <a:spcPct val="20000"/>
        </a:spcBef>
        <a:buFont typeface="Arial"/>
        <a:buChar char="–"/>
        <a:defRPr lang="en-US" sz="1800" i="0" dirty="0">
          <a:solidFill>
            <a:schemeClr val="bg1">
              <a:lumMod val="65000"/>
            </a:schemeClr>
          </a:solidFill>
          <a:latin typeface="+mn-lt"/>
        </a:defRPr>
      </a:lvl2pPr>
      <a:lvl3pPr marL="1143000" lvl="2" indent="-228600" algn="l" rtl="0">
        <a:spcBef>
          <a:spcPct val="20000"/>
        </a:spcBef>
        <a:buFont typeface="Arial"/>
        <a:buChar char="•"/>
        <a:defRPr lang="en-US" sz="1600" i="0" dirty="0">
          <a:solidFill>
            <a:schemeClr val="bg1">
              <a:lumMod val="65000"/>
            </a:schemeClr>
          </a:solidFill>
          <a:latin typeface="+mn-lt"/>
        </a:defRPr>
      </a:lvl3pPr>
      <a:lvl4pPr marL="1600200" lvl="3" indent="-228600" algn="l" rtl="0">
        <a:spcBef>
          <a:spcPct val="20000"/>
        </a:spcBef>
        <a:buFont typeface="Arial"/>
        <a:buChar char="–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4pPr>
      <a:lvl5pPr marL="2057400" lvl="4" indent="-228600" algn="l" rtl="0">
        <a:spcBef>
          <a:spcPct val="20000"/>
        </a:spcBef>
        <a:buFont typeface="Arial"/>
        <a:buChar char="»"/>
        <a:defRPr lang="en-US" sz="1200" i="0" dirty="0">
          <a:solidFill>
            <a:schemeClr val="bg1">
              <a:lumMod val="65000"/>
            </a:schemeClr>
          </a:solidFill>
          <a:latin typeface="+mn-lt"/>
        </a:defRPr>
      </a:lvl5pPr>
      <a:lvl6pPr marL="2514600" lvl="5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6pPr>
      <a:lvl7pPr marL="2971800" lvl="6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7pPr>
      <a:lvl8pPr marL="3429000" lvl="7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8pPr>
      <a:lvl9pPr marL="3886200" lvl="8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rtlCol="0"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System for RESPOND Projects</a:t>
            </a:r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3562350"/>
            <a:ext cx="4954946" cy="746217"/>
          </a:xfrm>
        </p:spPr>
        <p:txBody>
          <a:bodyPr vert="horz" rtlCol="0"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N.K.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AISHWARYA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(1602-14-737-064)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SUSRUTHA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(1602-14-737-115)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514350"/>
            <a:ext cx="6053138" cy="4389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514350"/>
            <a:ext cx="5824538" cy="431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361950"/>
            <a:ext cx="6053138" cy="4465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36598"/>
            <a:ext cx="4343399" cy="497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1" y="666750"/>
            <a:ext cx="5595938" cy="4008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Database: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52550"/>
            <a:ext cx="6510338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1" y="514350"/>
            <a:ext cx="5748338" cy="4160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123950"/>
            <a:ext cx="7577138" cy="385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666750"/>
            <a:ext cx="5919568" cy="4008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comic-cartoon-thank-you-powerpoint-templat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8462" y="666749"/>
            <a:ext cx="6459538" cy="43874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 the details of a person for joining an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an intern or as an employee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Softwares used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 idx="1"/>
          </p:nvPr>
        </p:nvSpPr>
        <p:spPr/>
        <p:txBody>
          <a:bodyPr vert="horz" rtlCol="0"/>
          <a:lstStyle/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2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Languages used: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3"/>
          </p:nvPr>
        </p:nvSpPr>
        <p:spPr/>
        <p:txBody>
          <a:bodyPr vert="horz" rtlCol="0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Windows</a:t>
            </a: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postgreSQL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</a:t>
            </a:r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System: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Filling forms offline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Incorrect submission of 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System: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rtlCol="0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Notify the users about errors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validate the forms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590550"/>
            <a:ext cx="5748338" cy="4008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rtlCol="0"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438150"/>
            <a:ext cx="5824538" cy="431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514350"/>
            <a:ext cx="6053138" cy="4313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85750"/>
            <a:ext cx="5976939" cy="4465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threePicAnd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fourPic"/>
</p:tagLst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323232"/>
      </a:dk2>
      <a:lt2>
        <a:srgbClr val="F0F0F0"/>
      </a:lt2>
      <a:accent1>
        <a:srgbClr val="22A8C4"/>
      </a:accent1>
      <a:accent2>
        <a:srgbClr val="86CB21"/>
      </a:accent2>
      <a:accent3>
        <a:srgbClr val="E7C21F"/>
      </a:accent3>
      <a:accent4>
        <a:srgbClr val="E77E26"/>
      </a:accent4>
      <a:accent5>
        <a:srgbClr val="E64773"/>
      </a:accent5>
      <a:accent6>
        <a:srgbClr val="8D5FA7"/>
      </a:accent6>
      <a:hlink>
        <a:srgbClr val="22A8C4"/>
      </a:hlink>
      <a:folHlink>
        <a:srgbClr val="8D5FA7"/>
      </a:folHlink>
    </a:clrScheme>
    <a:fontScheme name="Orbit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rb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944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9440000" scaled="0"/>
        </a:gradFill>
      </a:fillStyleLst>
      <a:lnStyleLst>
        <a:ln w="12700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508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alpha val="100000"/>
                <a:tint val="85000"/>
                <a:shade val="100000"/>
                <a:satMod val="150000"/>
                <a:lumMod val="100000"/>
              </a:schemeClr>
            </a:gs>
            <a:gs pos="100000">
              <a:schemeClr val="phClr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75000"/>
                <a:satMod val="200000"/>
              </a:schemeClr>
            </a:gs>
            <a:gs pos="60000">
              <a:schemeClr val="phClr">
                <a:shade val="85000"/>
                <a:satMod val="60000"/>
              </a:schemeClr>
            </a:gs>
            <a:gs pos="100000">
              <a:schemeClr val="phClr">
                <a:shade val="50000"/>
                <a:satMod val="25000"/>
              </a:schemeClr>
            </a:gs>
          </a:gsLst>
          <a:path path="circle">
            <a:fillToRect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323232"/>
      </a:dk2>
      <a:lt2>
        <a:srgbClr val="F0F0F0"/>
      </a:lt2>
      <a:accent1>
        <a:srgbClr val="22A8C4"/>
      </a:accent1>
      <a:accent2>
        <a:srgbClr val="86CB21"/>
      </a:accent2>
      <a:accent3>
        <a:srgbClr val="E7C21F"/>
      </a:accent3>
      <a:accent4>
        <a:srgbClr val="E77E26"/>
      </a:accent4>
      <a:accent5>
        <a:srgbClr val="E64773"/>
      </a:accent5>
      <a:accent6>
        <a:srgbClr val="8D5FA7"/>
      </a:accent6>
      <a:hlink>
        <a:srgbClr val="22A8C4"/>
      </a:hlink>
      <a:folHlink>
        <a:srgbClr val="8D5FA7"/>
      </a:folHlink>
    </a:clrScheme>
    <a:fontScheme name="Orbit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rb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944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9440000" scaled="0"/>
        </a:gradFill>
      </a:fillStyleLst>
      <a:lnStyleLst>
        <a:ln w="12700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508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alpha val="100000"/>
                <a:tint val="85000"/>
                <a:shade val="100000"/>
                <a:satMod val="150000"/>
                <a:lumMod val="100000"/>
              </a:schemeClr>
            </a:gs>
            <a:gs pos="100000">
              <a:schemeClr val="phClr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75000"/>
                <a:satMod val="200000"/>
              </a:schemeClr>
            </a:gs>
            <a:gs pos="60000">
              <a:schemeClr val="phClr">
                <a:shade val="85000"/>
                <a:satMod val="60000"/>
              </a:schemeClr>
            </a:gs>
            <a:gs pos="100000">
              <a:schemeClr val="phClr">
                <a:shade val="50000"/>
                <a:satMod val="25000"/>
              </a:schemeClr>
            </a:gs>
          </a:gsLst>
          <a:path path="circle">
            <a:fillToRect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69</Words>
  <Application>Microsoft Office PowerPoint</Application>
  <PresentationFormat>On-screen Show (16:9)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Titillium Web</vt:lpstr>
      <vt:lpstr>Orbit</vt:lpstr>
      <vt:lpstr>Information System for RESPOND Projects </vt:lpstr>
      <vt:lpstr>About:</vt:lpstr>
      <vt:lpstr>PowerPoint Presentation</vt:lpstr>
      <vt:lpstr>Existing System:</vt:lpstr>
      <vt:lpstr>Proposed System: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Database:</vt:lpstr>
      <vt:lpstr>PowerPoint Presentation</vt:lpstr>
      <vt:lpstr>PowerPoint Presentation</vt:lpstr>
      <vt:lpstr>PowerPoint Presentation</vt:lpstr>
      <vt:lpstr>PowerPoint Presentation</vt:lpstr>
    </vt:vector>
  </TitlesOfParts>
  <Company>zoho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ksusrutha7</dc:creator>
  <cp:lastModifiedBy>STUDENT</cp:lastModifiedBy>
  <cp:revision>11</cp:revision>
  <dcterms:created xsi:type="dcterms:W3CDTF">2010-03-09T10:03:29Z</dcterms:created>
  <dcterms:modified xsi:type="dcterms:W3CDTF">2018-03-29T04:30:33Z</dcterms:modified>
</cp:coreProperties>
</file>